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830" autoAdjust="0"/>
  </p:normalViewPr>
  <p:slideViewPr>
    <p:cSldViewPr snapToGrid="0">
      <p:cViewPr varScale="1">
        <p:scale>
          <a:sx n="53" d="100"/>
          <a:sy n="53" d="100"/>
        </p:scale>
        <p:origin x="826" y="29"/>
      </p:cViewPr>
      <p:guideLst/>
    </p:cSldViewPr>
  </p:slideViewPr>
  <p:outlineViewPr>
    <p:cViewPr>
      <p:scale>
        <a:sx n="33" d="100"/>
        <a:sy n="33" d="100"/>
      </p:scale>
      <p:origin x="0" y="-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714374"/>
            <a:ext cx="9245601" cy="1302685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SINIR KOYMA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1" y="2771775"/>
            <a:ext cx="7451259" cy="349455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HOŞGELDİNİZ 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Bugün sizlerle sınır koymanın ne demek olduğunu, kişisel sınırlarımızın neler olduğunu ve bu sınırlarımızı nasıl koruyacağımızı öğreneceğiz.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8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83" y="410483"/>
            <a:ext cx="2609314" cy="5364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60256"/>
            <a:ext cx="8534400" cy="103694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715678"/>
            <a:ext cx="8534400" cy="4336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ÖZEL </a:t>
            </a:r>
            <a:r>
              <a:rPr lang="tr-TR" sz="2800" dirty="0">
                <a:solidFill>
                  <a:schemeClr val="bg1"/>
                </a:solidFill>
              </a:rPr>
              <a:t>ALAN • Bedenimizdeki özel bölgelerimiz mayo ya da iç çamaşırımızla kapadığımız </a:t>
            </a:r>
            <a:r>
              <a:rPr lang="tr-TR" sz="2800" dirty="0" smtClean="0">
                <a:solidFill>
                  <a:schemeClr val="bg1"/>
                </a:solidFill>
              </a:rPr>
              <a:t>bölgelerdir.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60256"/>
            <a:ext cx="10045701" cy="41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9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DİKKAT EDİLMESİ GEREKENLER ÖZEL BÖLGE Vücudumuzdaki özel bölgelerimizin başkalarından gizlenmesi ve anne-baba ve doktorlar dışında (bizden izin almak şartıyla) bu bölgeye kimsenin dokunmaması gerekmektedir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>
                <a:solidFill>
                  <a:schemeClr val="bg1"/>
                </a:solidFill>
              </a:rPr>
              <a:t>Biz çocuklar için tanımlanan özel bölgeler, anne-babalarımız ve diğer insanlar için de özel alandır.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63" y="1701800"/>
            <a:ext cx="50577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1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İYİ DOKUNUŞ MUTLU VE GÜVENDE HİSSETMEMİZİ SAĞLAR 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8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KÖTÜ DOKUNUŞ;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Hoşlanmadığımız, kafası karışmış , üzgün ve mutsuz hissetmemize neden olan dokunuşlardır.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3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1371600"/>
            <a:ext cx="9288463" cy="4214813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KÖTÜ DOKUNUŞLAR NELERDİR?,</a:t>
            </a:r>
          </a:p>
          <a:p>
            <a:r>
              <a:rPr lang="tr-TR" sz="3600" b="1" dirty="0" smtClean="0">
                <a:solidFill>
                  <a:schemeClr val="bg1"/>
                </a:solidFill>
              </a:rPr>
              <a:t>VURMAK</a:t>
            </a:r>
          </a:p>
          <a:p>
            <a:r>
              <a:rPr lang="tr-TR" sz="3600" b="1" dirty="0" smtClean="0">
                <a:solidFill>
                  <a:schemeClr val="bg1"/>
                </a:solidFill>
              </a:rPr>
              <a:t>İTMEK</a:t>
            </a:r>
          </a:p>
          <a:p>
            <a:r>
              <a:rPr lang="tr-TR" sz="3600" b="1" dirty="0" smtClean="0">
                <a:solidFill>
                  <a:schemeClr val="bg1"/>
                </a:solidFill>
              </a:rPr>
              <a:t>İZİNSİZ BAŞKALARINA DOKUNMAK</a:t>
            </a:r>
          </a:p>
          <a:p>
            <a:r>
              <a:rPr lang="tr-TR" sz="3600" b="1" dirty="0" smtClean="0">
                <a:solidFill>
                  <a:schemeClr val="bg1"/>
                </a:solidFill>
              </a:rPr>
              <a:t>ÖZEL BÖLGELERE DOKUNMAK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395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DİNLEDİĞİNİZ İÇİN TEŞEKKÜRLER </a:t>
            </a:r>
            <a:r>
              <a:rPr lang="tr-TR" sz="4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tr-T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cap="none" dirty="0" smtClean="0">
                <a:solidFill>
                  <a:schemeClr val="bg1"/>
                </a:solidFill>
              </a:rPr>
              <a:t>Daha güvende olmak </a:t>
            </a:r>
            <a:br>
              <a:rPr lang="tr-TR" cap="none" dirty="0" smtClean="0">
                <a:solidFill>
                  <a:schemeClr val="bg1"/>
                </a:solidFill>
              </a:rPr>
            </a:br>
            <a:r>
              <a:rPr lang="tr-TR" cap="none" dirty="0" smtClean="0">
                <a:solidFill>
                  <a:schemeClr val="bg1"/>
                </a:solidFill>
              </a:rPr>
              <a:t/>
            </a:r>
            <a:br>
              <a:rPr lang="tr-TR" cap="none" dirty="0" smtClean="0">
                <a:solidFill>
                  <a:schemeClr val="bg1"/>
                </a:solidFill>
              </a:rPr>
            </a:br>
            <a:r>
              <a:rPr lang="tr-TR" cap="none" dirty="0" smtClean="0">
                <a:solidFill>
                  <a:schemeClr val="bg1"/>
                </a:solidFill>
              </a:rPr>
              <a:t>Zarar görmemek</a:t>
            </a:r>
            <a:br>
              <a:rPr lang="tr-TR" cap="none" dirty="0" smtClean="0">
                <a:solidFill>
                  <a:schemeClr val="bg1"/>
                </a:solidFill>
              </a:rPr>
            </a:br>
            <a:r>
              <a:rPr lang="tr-TR" cap="none" dirty="0">
                <a:solidFill>
                  <a:schemeClr val="bg1"/>
                </a:solidFill>
              </a:rPr>
              <a:t/>
            </a:r>
            <a:br>
              <a:rPr lang="tr-TR" cap="none" dirty="0">
                <a:solidFill>
                  <a:schemeClr val="bg1"/>
                </a:solidFill>
              </a:rPr>
            </a:br>
            <a:r>
              <a:rPr lang="tr-TR" cap="none" dirty="0" smtClean="0">
                <a:solidFill>
                  <a:schemeClr val="bg1"/>
                </a:solidFill>
              </a:rPr>
              <a:t>Daha sağlıklı bir kişisel alan kullanmak</a:t>
            </a:r>
            <a:br>
              <a:rPr lang="tr-TR" cap="none" dirty="0" smtClean="0">
                <a:solidFill>
                  <a:schemeClr val="bg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91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>
                <a:solidFill>
                  <a:schemeClr val="bg1"/>
                </a:solidFill>
              </a:rPr>
              <a:t>NEDEN SINIR KOYMAMIZ </a:t>
            </a:r>
            <a:r>
              <a:rPr lang="tr-TR" sz="4000" dirty="0" smtClean="0">
                <a:solidFill>
                  <a:schemeClr val="bg1"/>
                </a:solidFill>
              </a:rPr>
              <a:t>GEREKİR?</a:t>
            </a:r>
            <a:endParaRPr lang="tr-TR" sz="40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38" y="2600325"/>
            <a:ext cx="4482678" cy="29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1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2312896"/>
            <a:ext cx="8534400" cy="368150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Mahrem alan: Kendimize ait olan alan.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Kişisel alan: anne , baba, kardeş ve yakın akrabaların bulunabileceği alan.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Sosyal alan: arkadaşlarımızın ve uzak akrabalarımızın bulunacağı alan.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376517"/>
          </a:xfrm>
        </p:spPr>
        <p:txBody>
          <a:bodyPr>
            <a:normAutofit lnSpcReduction="1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87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593890"/>
            <a:ext cx="10071772" cy="54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2171700"/>
            <a:ext cx="8534400" cy="3822699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Kişisel sınırlarımızın içinde daha güvenliyiz, 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çünkü istemediğimiz kişiler bu alanda değil </a:t>
            </a:r>
            <a:r>
              <a:rPr lang="tr-TR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7576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12" y="685800"/>
            <a:ext cx="52292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315382"/>
            <a:ext cx="8534400" cy="1507067"/>
          </a:xfrm>
        </p:spPr>
        <p:txBody>
          <a:bodyPr/>
          <a:lstStyle/>
          <a:p>
            <a:r>
              <a:rPr lang="tr-TR" dirty="0" smtClean="0"/>
              <a:t>Peki kişisel alanımı nasıl belirleyeceğim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614612"/>
            <a:ext cx="8534400" cy="3571875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İki kolumu açıyorum,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Kendi etrafımda dönüyorum.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Çizdiğim daire içinde kalan kısım benim KİŞİSEL ALAN’IM.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4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sim Yer Tutucusu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. Bu alana iznin ve isteğin dışında diğer insanların yaklaşması ve girmesi rahatsızlık vericidir ve güvenli </a:t>
            </a:r>
            <a:r>
              <a:rPr lang="tr-TR" sz="2800" b="1" dirty="0" smtClean="0">
                <a:solidFill>
                  <a:schemeClr val="bg1"/>
                </a:solidFill>
              </a:rPr>
              <a:t>değildir.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0" y="1800225"/>
            <a:ext cx="4397570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3" y="3171825"/>
            <a:ext cx="7586661" cy="34766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Kişisel alanıma dahil edeceğim kişileri BEN seçerim.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Bu insanları seçme hakkım her zaman var.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8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71450"/>
            <a:ext cx="8534400" cy="5822949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BENİ ÖPMEK İÇİN BENDEN İZİN ALMALISIN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BENİMLE BİR YERE GİTMEK İÇİN BENDEN İZİN ALMALISIN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BANA SARILMAK İSTERSEN BENDEN İZİN ALMALISIN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ODAMA GİRMEK İÇİN BENDEN İZİN ALMALISIN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EŞYALARIMI KULLANMAK İSTEDİĞİNDE BENDEN İZİN ALMALISIN</a:t>
            </a:r>
            <a:endParaRPr lang="tr-TR" sz="2800" i="1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BENİMLE BİR ETKİNLİK YAPMAK İSTEDİĞİNDE BENDEN İZİN ALMALISIN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0624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238</Words>
  <Application>Microsoft Office PowerPoint</Application>
  <PresentationFormat>Geniş ekran</PresentationFormat>
  <Paragraphs>37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3</vt:lpstr>
      <vt:lpstr>Dilim</vt:lpstr>
      <vt:lpstr>SINIR KOYMA</vt:lpstr>
      <vt:lpstr>Daha güvende olmak   Zarar görmemek  Daha sağlıklı bir kişisel alan kullanmak </vt:lpstr>
      <vt:lpstr>Mahrem alan: Kendimize ait olan alan.  Kişisel alan: anne , baba, kardeş ve yakın akrabaların bulunabileceği alan.  Sosyal alan: arkadaşlarımızın ve uzak akrabalarımızın bulunacağı alan.</vt:lpstr>
      <vt:lpstr>PowerPoint Sunusu</vt:lpstr>
      <vt:lpstr>Kişisel sınırlarımızın içinde daha güvenliyiz,  çünkü istemediğimiz kişiler bu alanda değil </vt:lpstr>
      <vt:lpstr>Peki kişisel alanımı nasıl belirleyeceğim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SINIR KOYMA</dc:title>
  <dc:creator>Microsoft hesabı</dc:creator>
  <cp:lastModifiedBy>Microsoft hesabı</cp:lastModifiedBy>
  <cp:revision>18</cp:revision>
  <dcterms:created xsi:type="dcterms:W3CDTF">2024-09-12T10:40:38Z</dcterms:created>
  <dcterms:modified xsi:type="dcterms:W3CDTF">2024-09-13T08:09:49Z</dcterms:modified>
</cp:coreProperties>
</file>